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2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7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861C-8C9A-45AE-A6AA-1CA577E69F3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B987-4097-47E8-BC4F-D0B90B1C5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B987-4097-47E8-BC4F-D0B90B1C54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6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B987-4097-47E8-BC4F-D0B90B1C54D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4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3496-572C-4F87-95A1-253E23DE6CBD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4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E28C-7694-4B89-A4B4-EB613C79818A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1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A6BE-C26A-4630-BCAD-97F4BE9ADFDF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5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CEA-28CA-498B-8418-EAA52D2C6A4E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B046-7B69-47FF-9E52-404722AC12E1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8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38A6-915F-45F9-AD9F-FA4E047E8EB1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BA9B-ADCD-4495-AF28-0C390B27A2F0}" type="datetime1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9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5BA4-A1E4-4DF8-8E1C-BC281FBC2D6A}" type="datetime1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6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16E9-9061-4231-8CAD-719F5F250045}" type="datetime1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3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7594-F250-4A11-A918-DC64B3F17CE5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6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0922-7D47-48B3-8AAF-0EAA9A41CA65}" type="datetime1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2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125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A4C2-AD07-466F-8DEE-AEDE0ED69AE5}" type="datetime1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Ремеслова Елена Николаевна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FF6C-30A7-4656-82CF-EA251471E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latin typeface="CoventryC" pitchFamily="50" charset="0"/>
              </a:rPr>
              <a:t>ИКТ на уроке в начальной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013176"/>
            <a:ext cx="2264296" cy="6256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Из опыта работы</a:t>
            </a:r>
          </a:p>
        </p:txBody>
      </p:sp>
      <p:pic>
        <p:nvPicPr>
          <p:cNvPr id="1030" name="Picture 6" descr="https://ds04.infourok.ru/uploads/ex/07f0/0013f197-877167a3/hello_html_m665c76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4547"/>
            <a:ext cx="552011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clipart-best.com/img/book/book-clip-art-13.png"/>
          <p:cNvSpPr>
            <a:spLocks noChangeAspect="1" noChangeArrowheads="1"/>
          </p:cNvSpPr>
          <p:nvPr/>
        </p:nvSpPr>
        <p:spPr bwMode="auto">
          <a:xfrm>
            <a:off x="155575" y="-2452688"/>
            <a:ext cx="12192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s://cdna.4imprint.co.uk/prod/extras/702498L/79688/700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5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9" y="3573016"/>
            <a:ext cx="3706398" cy="29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6317"/>
            <a:ext cx="3744416" cy="299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34119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6084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2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318"/>
            <a:ext cx="7704856" cy="616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8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843"/>
            <a:ext cx="8352928" cy="66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0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4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08244"/>
            <a:ext cx="4937194" cy="394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" y="2844"/>
            <a:ext cx="4630293" cy="37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10269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4762"/>
            <a:ext cx="5004048" cy="40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7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97548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5063208" cy="405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95498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03" y="2636912"/>
            <a:ext cx="5105890" cy="40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032448" cy="32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7635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847184" cy="387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7134" cy="351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48544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59152" cy="364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361130" cy="34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13161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554506" cy="364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708920"/>
            <a:ext cx="4649162" cy="371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34668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89"/>
            <a:ext cx="8208912" cy="65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Ремеслова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345007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50</Words>
  <Application>Microsoft Office PowerPoint</Application>
  <PresentationFormat>Экран (4:3)</PresentationFormat>
  <Paragraphs>17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CoventryC</vt:lpstr>
      <vt:lpstr>Тема Office</vt:lpstr>
      <vt:lpstr>ИКТ на уроке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Ремеслова Е.Н.</dc:creator>
  <cp:lastModifiedBy>User</cp:lastModifiedBy>
  <cp:revision>17</cp:revision>
  <dcterms:created xsi:type="dcterms:W3CDTF">2021-03-02T05:38:02Z</dcterms:created>
  <dcterms:modified xsi:type="dcterms:W3CDTF">2022-02-01T12:23:25Z</dcterms:modified>
</cp:coreProperties>
</file>